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58" r:id="rId4"/>
    <p:sldId id="257" r:id="rId5"/>
    <p:sldId id="259" r:id="rId6"/>
  </p:sldIdLst>
  <p:sldSz cx="8640763" cy="5400675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96" y="883861"/>
            <a:ext cx="6480572" cy="1880235"/>
          </a:xfrm>
        </p:spPr>
        <p:txBody>
          <a:bodyPr anchor="b"/>
          <a:lstStyle>
            <a:lvl1pPr algn="ctr">
              <a:defRPr sz="425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2836605"/>
            <a:ext cx="6480572" cy="1303913"/>
          </a:xfrm>
        </p:spPr>
        <p:txBody>
          <a:bodyPr/>
          <a:lstStyle>
            <a:lvl1pPr marL="0" indent="0" algn="ctr">
              <a:buNone/>
              <a:defRPr sz="1701"/>
            </a:lvl1pPr>
            <a:lvl2pPr marL="324018" indent="0" algn="ctr">
              <a:buNone/>
              <a:defRPr sz="1417"/>
            </a:lvl2pPr>
            <a:lvl3pPr marL="648035" indent="0" algn="ctr">
              <a:buNone/>
              <a:defRPr sz="1276"/>
            </a:lvl3pPr>
            <a:lvl4pPr marL="972053" indent="0" algn="ctr">
              <a:buNone/>
              <a:defRPr sz="1134"/>
            </a:lvl4pPr>
            <a:lvl5pPr marL="1296071" indent="0" algn="ctr">
              <a:buNone/>
              <a:defRPr sz="1134"/>
            </a:lvl5pPr>
            <a:lvl6pPr marL="1620088" indent="0" algn="ctr">
              <a:buNone/>
              <a:defRPr sz="1134"/>
            </a:lvl6pPr>
            <a:lvl7pPr marL="1944106" indent="0" algn="ctr">
              <a:buNone/>
              <a:defRPr sz="1134"/>
            </a:lvl7pPr>
            <a:lvl8pPr marL="2268123" indent="0" algn="ctr">
              <a:buNone/>
              <a:defRPr sz="1134"/>
            </a:lvl8pPr>
            <a:lvl9pPr marL="2592141" indent="0" algn="ctr">
              <a:buNone/>
              <a:defRPr sz="113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40-5A3A-4A9D-AC9A-13634D603475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E63-8CDE-402A-B6E5-AF85B39D5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2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40-5A3A-4A9D-AC9A-13634D603475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E63-8CDE-402A-B6E5-AF85B39D5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56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287536"/>
            <a:ext cx="1863165" cy="457682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2" y="287536"/>
            <a:ext cx="5481484" cy="457682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40-5A3A-4A9D-AC9A-13634D603475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E63-8CDE-402A-B6E5-AF85B39D5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82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40-5A3A-4A9D-AC9A-13634D603475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E63-8CDE-402A-B6E5-AF85B39D5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5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2" y="1346419"/>
            <a:ext cx="7452658" cy="2246530"/>
          </a:xfrm>
        </p:spPr>
        <p:txBody>
          <a:bodyPr anchor="b"/>
          <a:lstStyle>
            <a:lvl1pPr>
              <a:defRPr sz="425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2" y="3614203"/>
            <a:ext cx="7452658" cy="1181397"/>
          </a:xfrm>
        </p:spPr>
        <p:txBody>
          <a:bodyPr/>
          <a:lstStyle>
            <a:lvl1pPr marL="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1pPr>
            <a:lvl2pPr marL="32401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40-5A3A-4A9D-AC9A-13634D603475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E63-8CDE-402A-B6E5-AF85B39D5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1437680"/>
            <a:ext cx="3672324" cy="34266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1437680"/>
            <a:ext cx="3672324" cy="34266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40-5A3A-4A9D-AC9A-13634D603475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E63-8CDE-402A-B6E5-AF85B39D5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19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287536"/>
            <a:ext cx="7452658" cy="104388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8" y="1323916"/>
            <a:ext cx="3655447" cy="648831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8" y="1972747"/>
            <a:ext cx="3655447" cy="29016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6" y="1323916"/>
            <a:ext cx="3673450" cy="648831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6" y="1972747"/>
            <a:ext cx="3673450" cy="29016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40-5A3A-4A9D-AC9A-13634D603475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E63-8CDE-402A-B6E5-AF85B39D5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30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40-5A3A-4A9D-AC9A-13634D603475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E63-8CDE-402A-B6E5-AF85B39D5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71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40-5A3A-4A9D-AC9A-13634D603475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E63-8CDE-402A-B6E5-AF85B39D5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77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360045"/>
            <a:ext cx="2786871" cy="1260158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777597"/>
            <a:ext cx="4374386" cy="3837980"/>
          </a:xfrm>
        </p:spPr>
        <p:txBody>
          <a:bodyPr/>
          <a:lstStyle>
            <a:lvl1pPr>
              <a:defRPr sz="2268"/>
            </a:lvl1pPr>
            <a:lvl2pPr>
              <a:defRPr sz="1984"/>
            </a:lvl2pPr>
            <a:lvl3pPr>
              <a:defRPr sz="170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620202"/>
            <a:ext cx="2786871" cy="3001626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40-5A3A-4A9D-AC9A-13634D603475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E63-8CDE-402A-B6E5-AF85B39D5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83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360045"/>
            <a:ext cx="2786871" cy="1260158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777597"/>
            <a:ext cx="4374386" cy="3837980"/>
          </a:xfrm>
        </p:spPr>
        <p:txBody>
          <a:bodyPr anchor="t"/>
          <a:lstStyle>
            <a:lvl1pPr marL="0" indent="0">
              <a:buNone/>
              <a:defRPr sz="2268"/>
            </a:lvl1pPr>
            <a:lvl2pPr marL="324018" indent="0">
              <a:buNone/>
              <a:defRPr sz="1984"/>
            </a:lvl2pPr>
            <a:lvl3pPr marL="648035" indent="0">
              <a:buNone/>
              <a:defRPr sz="1701"/>
            </a:lvl3pPr>
            <a:lvl4pPr marL="972053" indent="0">
              <a:buNone/>
              <a:defRPr sz="1417"/>
            </a:lvl4pPr>
            <a:lvl5pPr marL="1296071" indent="0">
              <a:buNone/>
              <a:defRPr sz="1417"/>
            </a:lvl5pPr>
            <a:lvl6pPr marL="1620088" indent="0">
              <a:buNone/>
              <a:defRPr sz="1417"/>
            </a:lvl6pPr>
            <a:lvl7pPr marL="1944106" indent="0">
              <a:buNone/>
              <a:defRPr sz="1417"/>
            </a:lvl7pPr>
            <a:lvl8pPr marL="2268123" indent="0">
              <a:buNone/>
              <a:defRPr sz="1417"/>
            </a:lvl8pPr>
            <a:lvl9pPr marL="2592141" indent="0">
              <a:buNone/>
              <a:defRPr sz="141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620202"/>
            <a:ext cx="2786871" cy="3001626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40-5A3A-4A9D-AC9A-13634D603475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E63-8CDE-402A-B6E5-AF85B39D5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05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287536"/>
            <a:ext cx="745265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1437680"/>
            <a:ext cx="745265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5005626"/>
            <a:ext cx="194417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1740-5A3A-4A9D-AC9A-13634D603475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5005626"/>
            <a:ext cx="291625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5005626"/>
            <a:ext cx="194417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7E63-8CDE-402A-B6E5-AF85B39D51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5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48035" rtl="0" eaLnBrk="1" latinLnBrk="0" hangingPunct="1">
        <a:lnSpc>
          <a:spcPct val="90000"/>
        </a:lnSpc>
        <a:spcBef>
          <a:spcPct val="0"/>
        </a:spcBef>
        <a:buNone/>
        <a:defRPr kumimoji="1"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9" indent="-162009" algn="l" defTabSz="648035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6026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10044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406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458079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782097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2106115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43013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754150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8035" rtl="0" eaLnBrk="1" latinLnBrk="0" hangingPunct="1"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1pPr>
      <a:lvl2pPr marL="324018" algn="l" defTabSz="648035" rtl="0" eaLnBrk="1" latinLnBrk="0" hangingPunct="1"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48035" algn="l" defTabSz="648035" rtl="0" eaLnBrk="1" latinLnBrk="0" hangingPunct="1"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972053" algn="l" defTabSz="648035" rtl="0" eaLnBrk="1" latinLnBrk="0" hangingPunct="1"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296071" algn="l" defTabSz="648035" rtl="0" eaLnBrk="1" latinLnBrk="0" hangingPunct="1"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620088" algn="l" defTabSz="648035" rtl="0" eaLnBrk="1" latinLnBrk="0" hangingPunct="1"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1944106" algn="l" defTabSz="648035" rtl="0" eaLnBrk="1" latinLnBrk="0" hangingPunct="1"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268123" algn="l" defTabSz="648035" rtl="0" eaLnBrk="1" latinLnBrk="0" hangingPunct="1"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592141" algn="l" defTabSz="648035" rtl="0" eaLnBrk="1" latinLnBrk="0" hangingPunct="1"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9D51F5-4B09-4E0B-875B-057F5165C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00B25-42B9-4ACC-8B42-B81B33316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CC6D389-B84C-4B51-A4C4-A5D58E3B9E88}"/>
              </a:ext>
            </a:extLst>
          </p:cNvPr>
          <p:cNvGrpSpPr/>
          <p:nvPr/>
        </p:nvGrpSpPr>
        <p:grpSpPr>
          <a:xfrm>
            <a:off x="721529" y="0"/>
            <a:ext cx="7197705" cy="5400675"/>
            <a:chOff x="721529" y="0"/>
            <a:chExt cx="7197705" cy="540067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7B79F29-9824-4337-834D-F8695CE9A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29" y="0"/>
              <a:ext cx="7197705" cy="5400675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5E99C1F-9ADC-4A61-96D7-1473ADF5D458}"/>
                </a:ext>
              </a:extLst>
            </p:cNvPr>
            <p:cNvSpPr txBox="1"/>
            <p:nvPr/>
          </p:nvSpPr>
          <p:spPr>
            <a:xfrm>
              <a:off x="2579648" y="3426537"/>
              <a:ext cx="3367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bg1"/>
                  </a:solidFill>
                </a:rPr>
                <a:t>ライフオーガナイザー</a:t>
              </a:r>
              <a:endParaRPr kumimoji="1" lang="en-US" altLang="ja-JP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</a:rPr>
                <a:t>八木幸子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17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2" y="640940"/>
            <a:ext cx="8636959" cy="422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986" b="1" dirty="0">
                <a:solidFill>
                  <a:schemeClr val="accent2"/>
                </a:solidFill>
              </a:rPr>
              <a:t>✔</a:t>
            </a:r>
            <a:r>
              <a:rPr lang="ja-JP" altLang="en-US" sz="2986" b="1" dirty="0"/>
              <a:t>　自分で片づけても、すぐ元にもどってしまう</a:t>
            </a:r>
            <a:endParaRPr lang="en-US" altLang="ja-JP" sz="2986" b="1" dirty="0"/>
          </a:p>
          <a:p>
            <a:endParaRPr lang="en-US" altLang="ja-JP" sz="2986" b="1" dirty="0"/>
          </a:p>
          <a:p>
            <a:r>
              <a:rPr lang="ja-JP" altLang="en-US" sz="2986" b="1" dirty="0">
                <a:solidFill>
                  <a:schemeClr val="accent2"/>
                </a:solidFill>
              </a:rPr>
              <a:t>✔ </a:t>
            </a:r>
            <a:r>
              <a:rPr lang="ja-JP" altLang="en-US" sz="2986" b="1" dirty="0"/>
              <a:t>　散らかった部屋に居ると罪悪感を感じる</a:t>
            </a:r>
            <a:endParaRPr lang="en-US" altLang="ja-JP" sz="2986" b="1" dirty="0"/>
          </a:p>
          <a:p>
            <a:endParaRPr lang="en-US" altLang="ja-JP" sz="2986" b="1" dirty="0"/>
          </a:p>
          <a:p>
            <a:r>
              <a:rPr lang="ja-JP" altLang="en-US" sz="2986" b="1" dirty="0">
                <a:solidFill>
                  <a:schemeClr val="accent2"/>
                </a:solidFill>
              </a:rPr>
              <a:t>✔ </a:t>
            </a:r>
            <a:r>
              <a:rPr lang="ja-JP" altLang="en-US" sz="2986" b="1" dirty="0"/>
              <a:t>　どうやって片づけたらいいか、自分で分からない</a:t>
            </a:r>
            <a:endParaRPr lang="en-US" altLang="ja-JP" sz="2986" b="1" dirty="0"/>
          </a:p>
          <a:p>
            <a:endParaRPr lang="en-US" altLang="ja-JP" sz="2986" b="1" dirty="0"/>
          </a:p>
          <a:p>
            <a:r>
              <a:rPr lang="ja-JP" altLang="en-US" sz="2986" b="1" dirty="0">
                <a:solidFill>
                  <a:schemeClr val="accent2"/>
                </a:solidFill>
              </a:rPr>
              <a:t>✔ </a:t>
            </a:r>
            <a:r>
              <a:rPr lang="ja-JP" altLang="en-US" sz="2986" b="1" dirty="0"/>
              <a:t>　休日は片づけに追われて、半日潰れてしまう</a:t>
            </a:r>
            <a:endParaRPr lang="en-US" altLang="ja-JP" sz="2986" b="1" dirty="0"/>
          </a:p>
          <a:p>
            <a:endParaRPr lang="en-US" altLang="ja-JP" sz="2986" b="1" dirty="0"/>
          </a:p>
          <a:p>
            <a:r>
              <a:rPr lang="ja-JP" altLang="en-US" sz="2986" b="1" dirty="0">
                <a:solidFill>
                  <a:schemeClr val="accent2"/>
                </a:solidFill>
              </a:rPr>
              <a:t>✔ </a:t>
            </a:r>
            <a:r>
              <a:rPr lang="ja-JP" altLang="en-US" sz="2986" b="1" dirty="0"/>
              <a:t>　家族と、片づけについていつももめている</a:t>
            </a:r>
            <a:endParaRPr lang="en-US" altLang="ja-JP" sz="2986" b="1" dirty="0"/>
          </a:p>
        </p:txBody>
      </p:sp>
    </p:spTree>
    <p:extLst>
      <p:ext uri="{BB962C8B-B14F-4D97-AF65-F5344CB8AC3E}">
        <p14:creationId xmlns:p14="http://schemas.microsoft.com/office/powerpoint/2010/main" val="411727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99" y="480753"/>
            <a:ext cx="6332275" cy="423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866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67" y="480753"/>
            <a:ext cx="6325846" cy="423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64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5401" y="480753"/>
            <a:ext cx="8145234" cy="435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840" b="1" dirty="0">
                <a:solidFill>
                  <a:srgbClr val="00CC66"/>
                </a:solidFill>
              </a:rPr>
              <a:t>　　　　　　こんな方が対象です</a:t>
            </a:r>
            <a:endParaRPr lang="en-US" altLang="ja-JP" sz="3840" b="1" dirty="0">
              <a:solidFill>
                <a:srgbClr val="00CC66"/>
              </a:solidFill>
            </a:endParaRPr>
          </a:p>
          <a:p>
            <a:endParaRPr lang="en-US" altLang="ja-JP" sz="2986" b="1" dirty="0">
              <a:solidFill>
                <a:srgbClr val="00CC66"/>
              </a:solidFill>
            </a:endParaRPr>
          </a:p>
          <a:p>
            <a:r>
              <a:rPr lang="ja-JP" altLang="en-US" sz="2986" b="1" dirty="0">
                <a:solidFill>
                  <a:srgbClr val="00B0F0"/>
                </a:solidFill>
              </a:rPr>
              <a:t>　　　　✔</a:t>
            </a:r>
            <a:r>
              <a:rPr lang="ja-JP" altLang="en-US" sz="2986" b="1" dirty="0">
                <a:solidFill>
                  <a:schemeClr val="accent2"/>
                </a:solidFill>
              </a:rPr>
              <a:t> </a:t>
            </a:r>
            <a:r>
              <a:rPr lang="ja-JP" altLang="en-US" sz="2986" b="1" dirty="0"/>
              <a:t>　暮らしをスムーズにしたい方</a:t>
            </a:r>
            <a:endParaRPr lang="en-US" altLang="ja-JP" sz="2986" b="1" dirty="0"/>
          </a:p>
          <a:p>
            <a:endParaRPr lang="en-US" altLang="ja-JP" sz="2986" b="1" dirty="0"/>
          </a:p>
          <a:p>
            <a:r>
              <a:rPr lang="ja-JP" altLang="en-US" sz="2986" b="1" dirty="0">
                <a:solidFill>
                  <a:srgbClr val="00B0F0"/>
                </a:solidFill>
              </a:rPr>
              <a:t>　　　　✔</a:t>
            </a:r>
            <a:r>
              <a:rPr lang="ja-JP" altLang="en-US" sz="2986" b="1" dirty="0">
                <a:solidFill>
                  <a:schemeClr val="accent2"/>
                </a:solidFill>
              </a:rPr>
              <a:t> </a:t>
            </a:r>
            <a:r>
              <a:rPr lang="ja-JP" altLang="en-US" sz="2986" b="1" dirty="0"/>
              <a:t>　暮らしを整えてやりたい事がある方</a:t>
            </a:r>
            <a:endParaRPr lang="en-US" altLang="ja-JP" sz="2986" b="1" dirty="0"/>
          </a:p>
          <a:p>
            <a:endParaRPr lang="en-US" altLang="ja-JP" sz="2986" b="1" dirty="0"/>
          </a:p>
          <a:p>
            <a:r>
              <a:rPr lang="ja-JP" altLang="en-US" sz="2986" b="1" dirty="0">
                <a:solidFill>
                  <a:srgbClr val="00B0F0"/>
                </a:solidFill>
              </a:rPr>
              <a:t>　　　　✔</a:t>
            </a:r>
            <a:r>
              <a:rPr lang="ja-JP" altLang="en-US" sz="2986" b="1" dirty="0">
                <a:solidFill>
                  <a:schemeClr val="accent2"/>
                </a:solidFill>
              </a:rPr>
              <a:t> </a:t>
            </a:r>
            <a:r>
              <a:rPr lang="ja-JP" altLang="en-US" sz="2986" b="1" dirty="0"/>
              <a:t>　家族との暮らしを大切に思っている方</a:t>
            </a:r>
            <a:endParaRPr lang="en-US" altLang="ja-JP" sz="2986" b="1" dirty="0"/>
          </a:p>
          <a:p>
            <a:endParaRPr lang="en-US" altLang="ja-JP" sz="2986" b="1" dirty="0"/>
          </a:p>
          <a:p>
            <a:r>
              <a:rPr lang="ja-JP" altLang="en-US" sz="2986" b="1" dirty="0">
                <a:solidFill>
                  <a:srgbClr val="00B0F0"/>
                </a:solidFill>
              </a:rPr>
              <a:t>　　　　✔</a:t>
            </a:r>
            <a:r>
              <a:rPr lang="ja-JP" altLang="en-US" sz="2986" b="1" dirty="0">
                <a:solidFill>
                  <a:schemeClr val="accent2"/>
                </a:solidFill>
              </a:rPr>
              <a:t> </a:t>
            </a:r>
            <a:r>
              <a:rPr lang="ja-JP" altLang="en-US" sz="2986" b="1" dirty="0"/>
              <a:t>　</a:t>
            </a:r>
            <a:r>
              <a:rPr lang="en-US" altLang="ja-JP" sz="2986" b="1" dirty="0"/>
              <a:t>5</a:t>
            </a:r>
            <a:r>
              <a:rPr lang="ja-JP" altLang="en-US" sz="2986" b="1" dirty="0"/>
              <a:t>年後</a:t>
            </a:r>
            <a:r>
              <a:rPr lang="en-US" altLang="ja-JP" sz="2986" b="1" dirty="0"/>
              <a:t>10</a:t>
            </a:r>
            <a:r>
              <a:rPr lang="ja-JP" altLang="en-US" sz="2986" b="1" dirty="0"/>
              <a:t>年後をより良く生きたい方</a:t>
            </a:r>
            <a:endParaRPr lang="en-US" altLang="ja-JP" sz="2986" b="1" dirty="0"/>
          </a:p>
        </p:txBody>
      </p:sp>
    </p:spTree>
    <p:extLst>
      <p:ext uri="{BB962C8B-B14F-4D97-AF65-F5344CB8AC3E}">
        <p14:creationId xmlns:p14="http://schemas.microsoft.com/office/powerpoint/2010/main" val="1284703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4</Words>
  <Application>Microsoft Office PowerPoint</Application>
  <PresentationFormat>ユーザー設定</PresentationFormat>
  <Paragraphs>20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RAstyle Design</dc:creator>
  <cp:lastModifiedBy> </cp:lastModifiedBy>
  <cp:revision>4</cp:revision>
  <dcterms:created xsi:type="dcterms:W3CDTF">2018-07-31T01:34:25Z</dcterms:created>
  <dcterms:modified xsi:type="dcterms:W3CDTF">2018-07-31T07:06:00Z</dcterms:modified>
</cp:coreProperties>
</file>